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38"/>
  </p:notesMasterIdLst>
  <p:handoutMasterIdLst>
    <p:handoutMasterId r:id="rId39"/>
  </p:handoutMasterIdLst>
  <p:sldIdLst>
    <p:sldId id="268" r:id="rId2"/>
    <p:sldId id="269" r:id="rId3"/>
    <p:sldId id="270" r:id="rId4"/>
    <p:sldId id="271" r:id="rId5"/>
    <p:sldId id="272" r:id="rId6"/>
    <p:sldId id="279" r:id="rId7"/>
    <p:sldId id="280" r:id="rId8"/>
    <p:sldId id="281" r:id="rId9"/>
    <p:sldId id="282" r:id="rId10"/>
    <p:sldId id="273" r:id="rId11"/>
    <p:sldId id="283" r:id="rId12"/>
    <p:sldId id="284" r:id="rId13"/>
    <p:sldId id="285" r:id="rId14"/>
    <p:sldId id="274" r:id="rId15"/>
    <p:sldId id="286" r:id="rId16"/>
    <p:sldId id="287" r:id="rId17"/>
    <p:sldId id="288" r:id="rId18"/>
    <p:sldId id="289" r:id="rId19"/>
    <p:sldId id="290" r:id="rId20"/>
    <p:sldId id="275" r:id="rId21"/>
    <p:sldId id="291" r:id="rId22"/>
    <p:sldId id="292" r:id="rId23"/>
    <p:sldId id="293" r:id="rId24"/>
    <p:sldId id="295" r:id="rId25"/>
    <p:sldId id="294" r:id="rId26"/>
    <p:sldId id="296" r:id="rId27"/>
    <p:sldId id="297" r:id="rId28"/>
    <p:sldId id="299" r:id="rId29"/>
    <p:sldId id="298" r:id="rId30"/>
    <p:sldId id="300" r:id="rId31"/>
    <p:sldId id="301" r:id="rId32"/>
    <p:sldId id="302" r:id="rId33"/>
    <p:sldId id="276" r:id="rId34"/>
    <p:sldId id="303" r:id="rId35"/>
    <p:sldId id="277" r:id="rId36"/>
    <p:sldId id="278" r:id="rId37"/>
  </p:sldIdLst>
  <p:sldSz cx="12188825"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91" d="100"/>
          <a:sy n="91" d="100"/>
        </p:scale>
        <p:origin x="322" y="72"/>
      </p:cViewPr>
      <p:guideLst>
        <p:guide orient="horz" pos="2160"/>
        <p:guide orient="horz" pos="384"/>
        <p:guide orient="horz" pos="3792"/>
        <p:guide pos="959"/>
        <p:guide pos="6719"/>
      </p:guideLst>
    </p:cSldViewPr>
  </p:slideViewPr>
  <p:notesTextViewPr>
    <p:cViewPr>
      <p:scale>
        <a:sx n="100" d="100"/>
        <a:sy n="100" d="100"/>
      </p:scale>
      <p:origin x="0" y="0"/>
    </p:cViewPr>
  </p:notesTextViewPr>
  <p:notesViewPr>
    <p:cSldViewPr showGuides="1">
      <p:cViewPr varScale="1">
        <p:scale>
          <a:sx n="88" d="100"/>
          <a:sy n="88" d="100"/>
        </p:scale>
        <p:origin x="380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FDB1203C-49AD-4710-BA71-D820B68728F7}" type="datetime1">
              <a:rPr lang="zh-CN" altLang="en-US" smtClean="0">
                <a:latin typeface="Microsoft YaHei UI" panose="020B0503020204020204" pitchFamily="34" charset="-122"/>
                <a:ea typeface="Microsoft YaHei UI" panose="020B0503020204020204" pitchFamily="34" charset="-122"/>
              </a:rPr>
              <a:t>2022-05-20</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14886E15-F82A-4596-A46C-375C6D3981E1}"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A89D01AF-0267-46C4-95D4-1EC8159D4A92}" type="datetime1">
              <a:rPr lang="zh-CN" altLang="en-US" noProof="0" smtClean="0"/>
              <a:t>2022-05-20</a:t>
            </a:fld>
            <a:endParaRPr lang="zh-CN" altLang="en-US" noProof="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F105DB2-FD3E-441D-8B7E-7AE83ECE27B3}" type="slidenum">
              <a:rPr lang="en-US" altLang="zh-CN" noProof="0" smtClean="0"/>
              <a:pPr/>
              <a:t>‹#›</a:t>
            </a:fld>
            <a:endParaRPr lang="zh-CN" altLang="en-US" noProof="0"/>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85276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8174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7221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25600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4644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0573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65874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00489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69345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58315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4002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 name="标题块"/>
          <p:cNvSpPr/>
          <p:nvPr/>
        </p:nvSpPr>
        <p:spPr bwMode="invGray">
          <a:xfrm>
            <a:off x="1141413" y="1600200"/>
            <a:ext cx="11047412" cy="3276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nvGrpSpPr>
          <p:cNvPr id="7" name="顶部图形"/>
          <p:cNvGrpSpPr/>
          <p:nvPr/>
        </p:nvGrpSpPr>
        <p:grpSpPr>
          <a:xfrm>
            <a:off x="1279" y="0"/>
            <a:ext cx="12188952" cy="429768"/>
            <a:chOff x="1279" y="0"/>
            <a:chExt cx="12188952" cy="429768"/>
          </a:xfrm>
        </p:grpSpPr>
        <p:sp>
          <p:nvSpPr>
            <p:cNvPr id="8" name="长方形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9" name="长方形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0" name="长方形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grpSp>
        <p:nvGrpSpPr>
          <p:cNvPr id="23" name="底部图形"/>
          <p:cNvGrpSpPr/>
          <p:nvPr/>
        </p:nvGrpSpPr>
        <p:grpSpPr>
          <a:xfrm>
            <a:off x="0" y="6080760"/>
            <a:ext cx="12190231" cy="777240"/>
            <a:chOff x="0" y="6080760"/>
            <a:chExt cx="12190231" cy="777240"/>
          </a:xfrm>
        </p:grpSpPr>
        <p:sp>
          <p:nvSpPr>
            <p:cNvPr id="13" name="长方形 12"/>
            <p:cNvSpPr/>
            <p:nvPr/>
          </p:nvSpPr>
          <p:spPr>
            <a:xfrm>
              <a:off x="0" y="6217920"/>
              <a:ext cx="12188825" cy="64008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4" name="长方形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5" name="长方形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2" name="标题 1"/>
          <p:cNvSpPr>
            <a:spLocks noGrp="1"/>
          </p:cNvSpPr>
          <p:nvPr>
            <p:ph type="ctrTitle"/>
          </p:nvPr>
        </p:nvSpPr>
        <p:spPr bwMode="invGray">
          <a:xfrm>
            <a:off x="1522414" y="1905000"/>
            <a:ext cx="9143998" cy="2667000"/>
          </a:xfrm>
        </p:spPr>
        <p:txBody>
          <a:bodyPr rtlCol="0" anchor="b">
            <a:normAutofit/>
          </a:bodyPr>
          <a:lstStyle>
            <a:lvl1pPr>
              <a:lnSpc>
                <a:spcPct val="80000"/>
              </a:lnSpc>
              <a:defRPr sz="6600">
                <a:solidFill>
                  <a:schemeClr val="bg1"/>
                </a:solidFill>
                <a:effectLst>
                  <a:outerShdw blurRad="88900" algn="ctr" rotWithShape="0">
                    <a:prstClr val="black">
                      <a:alpha val="35000"/>
                    </a:prstClr>
                  </a:outerShdw>
                </a:effectLst>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1522413" y="5029200"/>
            <a:ext cx="8229598" cy="838200"/>
          </a:xfrm>
        </p:spPr>
        <p:txBody>
          <a:bodyPr rtlCol="0"/>
          <a:lstStyle>
            <a:lvl1pPr marL="0" indent="0" algn="l">
              <a:lnSpc>
                <a:spcPct val="90000"/>
              </a:lnSpc>
              <a:spcBef>
                <a:spcPts val="0"/>
              </a:spcBef>
              <a:buNone/>
              <a:defRPr>
                <a:solidFill>
                  <a:schemeClr val="tx1"/>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21" name="页脚占位符 20"/>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0" name="日期占位符 19"/>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167A1C14-58F9-4483-8DFC-56117A2C0559}" type="datetime1">
              <a:rPr lang="zh-CN" altLang="en-US" noProof="0" smtClean="0"/>
              <a:t>2022-05-20</a:t>
            </a:fld>
            <a:endParaRPr lang="zh-CN" altLang="en-US" noProof="0" dirty="0"/>
          </a:p>
        </p:txBody>
      </p:sp>
      <p:sp>
        <p:nvSpPr>
          <p:cNvPr id="22" name="灯片编号占位符 21"/>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40881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垂直文本占位符 2"/>
          <p:cNvSpPr>
            <a:spLocks noGrp="1"/>
          </p:cNvSpPr>
          <p:nvPr>
            <p:ph type="body" orient="vert" idx="1" hasCustomPrompt="1"/>
          </p:nvPr>
        </p:nvSpPr>
        <p:spPr/>
        <p:txBody>
          <a:bodyPr vert="eaVert"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vl6pPr>
              <a:defRPr/>
            </a:lvl6pPr>
            <a:lvl7pPr>
              <a:defRPr/>
            </a:lvl7pPr>
            <a:lvl8pPr>
              <a:defRPr/>
            </a:lvl8pPr>
            <a:lvl9pPr>
              <a:defRPr/>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C1700558-C5B6-4856-A3F8-357A22D7459F}" type="datetime1">
              <a:rPr lang="zh-CN" altLang="en-US" noProof="0" smtClean="0"/>
              <a:t>2022-05-20</a:t>
            </a:fld>
            <a:endParaRPr lang="zh-CN" altLang="en-US" noProof="0"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22237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494507" y="609600"/>
            <a:ext cx="1143001" cy="5410200"/>
          </a:xfrm>
        </p:spPr>
        <p:txBody>
          <a:bodyPr vert="eaVert"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垂直文本占位符 2"/>
          <p:cNvSpPr>
            <a:spLocks noGrp="1"/>
          </p:cNvSpPr>
          <p:nvPr>
            <p:ph type="body" orient="vert" idx="1" hasCustomPrompt="1"/>
          </p:nvPr>
        </p:nvSpPr>
        <p:spPr>
          <a:xfrm>
            <a:off x="1522413" y="609600"/>
            <a:ext cx="7696198" cy="5410200"/>
          </a:xfrm>
        </p:spPr>
        <p:txBody>
          <a:bodyPr vert="eaVert"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vl6pPr>
              <a:defRPr/>
            </a:lvl6pPr>
            <a:lvl7pPr>
              <a:defRPr/>
            </a:lvl7pPr>
            <a:lvl8pPr>
              <a:defRPr/>
            </a:lvl8pPr>
            <a:lvl9pPr>
              <a:defRPr/>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7BD2B42-13D3-47E7-A08A-16BCE647AA36}" type="datetime1">
              <a:rPr lang="zh-CN" altLang="en-US" noProof="0" smtClean="0"/>
              <a:t>2022-05-20</a:t>
            </a:fld>
            <a:endParaRPr lang="zh-CN" altLang="en-US" noProof="0"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265341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lvl1pPr algn="l">
              <a:defRPr sz="32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hasCustomPrompt="1"/>
          </p:nvPr>
        </p:nvSpPr>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dirty="0"/>
              <a:t>添加页脚</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748DC9E2-4972-4663-81A1-133D1C895091}" type="datetime1">
              <a:rPr lang="zh-CN" altLang="en-US" noProof="0" smtClean="0"/>
              <a:t>2022-05-20</a:t>
            </a:fld>
            <a:endParaRPr lang="zh-CN" altLang="en-US" noProof="0"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506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lvl1pPr algn="l">
              <a:defRPr sz="32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hasCustomPrompt="1"/>
          </p:nvPr>
        </p:nvSpPr>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58BD0E98-950F-4253-936F-D619AE9042AC}" type="datetime1">
              <a:rPr lang="zh-CN" altLang="en-US" noProof="0" smtClean="0"/>
              <a:t>2022-05-20</a:t>
            </a:fld>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8945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522413" y="1905000"/>
            <a:ext cx="9144000" cy="2667000"/>
          </a:xfrm>
        </p:spPr>
        <p:txBody>
          <a:bodyPr rtlCol="0" anchor="b">
            <a:normAutofit/>
          </a:bodyPr>
          <a:lstStyle>
            <a:lvl1pPr algn="l">
              <a:defRPr sz="5400" b="0" cap="none"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1522413" y="4876800"/>
            <a:ext cx="8229598" cy="1143000"/>
          </a:xfrm>
        </p:spPr>
        <p:txBody>
          <a:bodyPr rtlCol="0" anchor="t">
            <a:normAutofit/>
          </a:bodyPr>
          <a:lstStyle>
            <a:lvl1pPr marL="0" indent="0">
              <a:spcBef>
                <a:spcPts val="0"/>
              </a:spcBef>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5" name="页脚占位符 4"/>
          <p:cNvSpPr>
            <a:spLocks noGrp="1"/>
          </p:cNvSpPr>
          <p:nvPr>
            <p:ph type="ftr" sz="quarter" idx="11"/>
          </p:nvPr>
        </p:nvSpPr>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4" name="日期占位符 3"/>
          <p:cNvSpPr>
            <a:spLocks noGrp="1"/>
          </p:cNvSpPr>
          <p:nvPr>
            <p:ph type="dt" sz="half" idx="10"/>
          </p:nvPr>
        </p:nvSpPr>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fld id="{1408CDC4-AC1A-43F3-812E-20882330DA41}" type="datetime1">
              <a:rPr lang="zh-CN" altLang="en-US" noProof="0" smtClean="0"/>
              <a:t>2022-05-20</a:t>
            </a:fld>
            <a:endParaRPr lang="zh-CN" altLang="en-US" noProof="0" dirty="0"/>
          </a:p>
        </p:txBody>
      </p:sp>
      <p:sp>
        <p:nvSpPr>
          <p:cNvPr id="6" name="灯片编号占位符 5"/>
          <p:cNvSpPr>
            <a:spLocks noGrp="1"/>
          </p:cNvSpPr>
          <p:nvPr>
            <p:ph type="sldNum" sz="quarter" idx="12"/>
          </p:nvPr>
        </p:nvSpPr>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348410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half" idx="1" hasCustomPrompt="1"/>
          </p:nvPr>
        </p:nvSpPr>
        <p:spPr>
          <a:xfrm>
            <a:off x="1522413" y="1904999"/>
            <a:ext cx="4435564" cy="4088921"/>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a:defRPr sz="1600"/>
            </a:lvl6pPr>
            <a:lvl7pPr>
              <a:defRPr sz="1600"/>
            </a:lvl7pPr>
            <a:lvl8pPr>
              <a:defRPr sz="1600"/>
            </a:lvl8pPr>
            <a:lvl9pPr>
              <a:defRPr sz="1600"/>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6230849" y="1904999"/>
            <a:ext cx="4435564" cy="4088921"/>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a:defRPr sz="1600"/>
            </a:lvl6pPr>
            <a:lvl7pPr>
              <a:defRPr sz="1600"/>
            </a:lvl7pPr>
            <a:lvl8pPr>
              <a:defRPr sz="1600" baseline="0"/>
            </a:lvl8pPr>
            <a:lvl9pPr>
              <a:defRPr sz="1600" baseline="0"/>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78EB6738-3AF3-45F0-BC50-EDB496417290}" type="datetime1">
              <a:rPr lang="zh-CN" altLang="en-US" noProof="0" smtClean="0"/>
              <a:t>2022-05-20</a:t>
            </a:fld>
            <a:endParaRPr lang="zh-CN" altLang="en-US" noProof="0"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15122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1522413" y="1828800"/>
            <a:ext cx="4419599" cy="685801"/>
          </a:xfrm>
        </p:spPr>
        <p:txBody>
          <a:bodyPr rtlCol="0" anchor="ctr">
            <a:normAutofit/>
          </a:bodyPr>
          <a:lstStyle>
            <a:lvl1pPr marL="0" indent="0">
              <a:spcBef>
                <a:spcPts val="0"/>
              </a:spcBef>
              <a:buNone/>
              <a:defRPr sz="20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hasCustomPrompt="1"/>
          </p:nvPr>
        </p:nvSpPr>
        <p:spPr>
          <a:xfrm>
            <a:off x="1522413" y="2590801"/>
            <a:ext cx="4419599" cy="3429000"/>
          </a:xfrm>
        </p:spPr>
        <p:txBody>
          <a:bodyPr rtlCol="0">
            <a:normAutofit/>
          </a:bodyPr>
          <a:lstStyle>
            <a:lvl1pPr>
              <a:defRPr sz="20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600">
                <a:latin typeface="Microsoft YaHei UI" panose="020B0503020204020204" pitchFamily="34" charset="-122"/>
                <a:ea typeface="Microsoft YaHei UI" panose="020B0503020204020204" pitchFamily="34" charset="-122"/>
              </a:defRPr>
            </a:lvl3pPr>
            <a:lvl4pPr>
              <a:defRPr sz="1400">
                <a:latin typeface="Microsoft YaHei UI" panose="020B0503020204020204" pitchFamily="34" charset="-122"/>
                <a:ea typeface="Microsoft YaHei UI" panose="020B0503020204020204" pitchFamily="34" charset="-122"/>
              </a:defRPr>
            </a:lvl4pPr>
            <a:lvl5pPr>
              <a:defRPr sz="1400">
                <a:latin typeface="Microsoft YaHei UI" panose="020B0503020204020204" pitchFamily="34" charset="-122"/>
                <a:ea typeface="Microsoft YaHei UI" panose="020B0503020204020204" pitchFamily="34" charset="-122"/>
              </a:defRPr>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6246814" y="1828800"/>
            <a:ext cx="4419599" cy="685801"/>
          </a:xfrm>
        </p:spPr>
        <p:txBody>
          <a:bodyPr rtlCol="0" anchor="ctr">
            <a:normAutofit/>
          </a:bodyPr>
          <a:lstStyle>
            <a:lvl1pPr marL="0" indent="0">
              <a:spcBef>
                <a:spcPts val="0"/>
              </a:spcBef>
              <a:buNone/>
              <a:defRPr sz="20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hasCustomPrompt="1"/>
          </p:nvPr>
        </p:nvSpPr>
        <p:spPr>
          <a:xfrm>
            <a:off x="6246814" y="2590801"/>
            <a:ext cx="4419599" cy="3429000"/>
          </a:xfrm>
        </p:spPr>
        <p:txBody>
          <a:bodyPr rtlCol="0">
            <a:normAutofit/>
          </a:bodyPr>
          <a:lstStyle>
            <a:lvl1pPr>
              <a:defRPr sz="20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600">
                <a:latin typeface="Microsoft YaHei UI" panose="020B0503020204020204" pitchFamily="34" charset="-122"/>
                <a:ea typeface="Microsoft YaHei UI" panose="020B0503020204020204" pitchFamily="34" charset="-122"/>
              </a:defRPr>
            </a:lvl3pPr>
            <a:lvl4pPr>
              <a:defRPr sz="1400">
                <a:latin typeface="Microsoft YaHei UI" panose="020B0503020204020204" pitchFamily="34" charset="-122"/>
                <a:ea typeface="Microsoft YaHei UI" panose="020B0503020204020204" pitchFamily="34" charset="-122"/>
              </a:defRPr>
            </a:lvl4pPr>
            <a:lvl5pPr>
              <a:defRPr sz="1400">
                <a:latin typeface="Microsoft YaHei UI" panose="020B0503020204020204" pitchFamily="34" charset="-122"/>
                <a:ea typeface="Microsoft YaHei UI" panose="020B0503020204020204" pitchFamily="34" charset="-122"/>
              </a:defRPr>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5496A226-FB64-4BC1-8D3D-F06FD70B556A}" type="datetime1">
              <a:rPr lang="zh-CN" altLang="en-US" noProof="0" smtClean="0"/>
              <a:t>2022-05-20</a:t>
            </a:fld>
            <a:endParaRPr lang="zh-CN" altLang="en-US" noProof="0" dirty="0"/>
          </a:p>
        </p:txBody>
      </p:sp>
      <p:sp>
        <p:nvSpPr>
          <p:cNvPr id="9" name="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59770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B43D4B4-971E-4D6A-8680-2C41DC8C0A0B}" type="datetime1">
              <a:rPr lang="zh-CN" altLang="en-US" noProof="0" smtClean="0"/>
              <a:t>2022-05-20</a:t>
            </a:fld>
            <a:endParaRPr lang="zh-CN" altLang="en-US" noProof="0" dirty="0"/>
          </a:p>
        </p:txBody>
      </p:sp>
      <p:sp>
        <p:nvSpPr>
          <p:cNvPr id="5" name="灯片编号占位符 4"/>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98131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pSp>
        <p:nvGrpSpPr>
          <p:cNvPr id="6" name="底部图形"/>
          <p:cNvGrpSpPr/>
          <p:nvPr userDrawn="1"/>
        </p:nvGrpSpPr>
        <p:grpSpPr>
          <a:xfrm>
            <a:off x="0" y="6309360"/>
            <a:ext cx="12190231" cy="548640"/>
            <a:chOff x="0" y="6309360"/>
            <a:chExt cx="12190231" cy="548640"/>
          </a:xfrm>
        </p:grpSpPr>
        <p:sp>
          <p:nvSpPr>
            <p:cNvPr id="7" name="长方形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9" name="长方形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07B18505-7031-4799-825D-8369E80CA197}" type="datetime1">
              <a:rPr lang="zh-CN" altLang="en-US" noProof="0" smtClean="0"/>
              <a:t>2022-05-20</a:t>
            </a:fld>
            <a:endParaRPr lang="zh-CN" altLang="en-US" noProof="0" dirty="0"/>
          </a:p>
        </p:txBody>
      </p:sp>
      <p:sp>
        <p:nvSpPr>
          <p:cNvPr id="4" name="灯片编号占位符 3"/>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40300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8" name="框架"/>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3214" y="1371600"/>
            <a:ext cx="3124200" cy="2057400"/>
          </a:xfrm>
        </p:spPr>
        <p:txBody>
          <a:bodyPr rtlCol="0" anchor="b">
            <a:normAutofit/>
          </a:bodyPr>
          <a:lstStyle>
            <a:lvl1pPr algn="l">
              <a:defRPr sz="3200" b="1">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hasCustomPrompt="1"/>
          </p:nvPr>
        </p:nvSpPr>
        <p:spPr>
          <a:xfrm>
            <a:off x="1491930" y="1293495"/>
            <a:ext cx="5577840" cy="4023360"/>
          </a:xfrm>
        </p:spPr>
        <p:txBody>
          <a:bodyPr rtlCol="0">
            <a:normAutofit/>
          </a:bodyPr>
          <a:lstStyle>
            <a:lvl1pPr>
              <a:defRPr sz="20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600">
                <a:latin typeface="Microsoft YaHei UI" panose="020B0503020204020204" pitchFamily="34" charset="-122"/>
                <a:ea typeface="Microsoft YaHei UI" panose="020B0503020204020204" pitchFamily="34" charset="-122"/>
              </a:defRPr>
            </a:lvl3pPr>
            <a:lvl4pPr>
              <a:defRPr sz="1400">
                <a:latin typeface="Microsoft YaHei UI" panose="020B0503020204020204" pitchFamily="34" charset="-122"/>
                <a:ea typeface="Microsoft YaHei UI" panose="020B0503020204020204" pitchFamily="34" charset="-122"/>
              </a:defRPr>
            </a:lvl4pPr>
            <a:lvl5pPr>
              <a:defRPr sz="1400">
                <a:latin typeface="Microsoft YaHei UI" panose="020B0503020204020204" pitchFamily="34" charset="-122"/>
                <a:ea typeface="Microsoft YaHei UI" panose="020B0503020204020204" pitchFamily="34" charset="-122"/>
              </a:defRPr>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文本占位符 3"/>
          <p:cNvSpPr>
            <a:spLocks noGrp="1"/>
          </p:cNvSpPr>
          <p:nvPr>
            <p:ph type="body" sz="half" idx="2" hasCustomPrompt="1"/>
          </p:nvPr>
        </p:nvSpPr>
        <p:spPr>
          <a:xfrm>
            <a:off x="7923214" y="3536829"/>
            <a:ext cx="3124200" cy="1797169"/>
          </a:xfrm>
        </p:spPr>
        <p:txBody>
          <a:bodyPr rtlCol="0">
            <a:normAutofit/>
          </a:bodyPr>
          <a:lstStyle>
            <a:lvl1pPr marL="0" indent="0">
              <a:spcBef>
                <a:spcPts val="800"/>
              </a:spcBef>
              <a:buNone/>
              <a:defRPr sz="16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3A80FD74-E284-4E94-99D7-2346BE69CF21}" type="datetime1">
              <a:rPr lang="zh-CN" altLang="en-US" noProof="0" smtClean="0"/>
              <a:t>2022-05-20</a:t>
            </a:fld>
            <a:endParaRPr lang="zh-CN" altLang="en-US" noProof="0"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36161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8" name="框架"/>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3214" y="1371600"/>
            <a:ext cx="3124200" cy="2057400"/>
          </a:xfrm>
        </p:spPr>
        <p:txBody>
          <a:bodyPr rtlCol="0" anchor="b">
            <a:normAutofit/>
          </a:bodyPr>
          <a:lstStyle>
            <a:lvl1pPr algn="l">
              <a:defRPr sz="3200" b="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图片占位符 2" descr="为添加图像预留的空占位符。单击占位符，选择要添加的图像。"/>
          <p:cNvSpPr>
            <a:spLocks noGrp="1"/>
          </p:cNvSpPr>
          <p:nvPr>
            <p:ph type="pic" idx="1" hasCustomPrompt="1"/>
          </p:nvPr>
        </p:nvSpPr>
        <p:spPr>
          <a:xfrm>
            <a:off x="1400490" y="1202055"/>
            <a:ext cx="5760720" cy="4206240"/>
          </a:xfrm>
          <a:solidFill>
            <a:schemeClr val="bg1">
              <a:lumMod val="95000"/>
            </a:schemeClr>
          </a:solidFill>
        </p:spPr>
        <p:txBody>
          <a:bodyPr tIns="914400" rtlCol="0">
            <a:normAutofit/>
          </a:bodyPr>
          <a:lstStyle>
            <a:lvl1pPr marL="0" indent="0" algn="ctr">
              <a:spcBef>
                <a:spcPts val="0"/>
              </a:spcBef>
              <a:buNone/>
              <a:defRPr sz="24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p>
        </p:txBody>
      </p:sp>
      <p:sp>
        <p:nvSpPr>
          <p:cNvPr id="4" name="文本占位符 3"/>
          <p:cNvSpPr>
            <a:spLocks noGrp="1"/>
          </p:cNvSpPr>
          <p:nvPr>
            <p:ph type="body" sz="half" idx="2" hasCustomPrompt="1"/>
          </p:nvPr>
        </p:nvSpPr>
        <p:spPr>
          <a:xfrm>
            <a:off x="7923214" y="3536829"/>
            <a:ext cx="3124200" cy="1797171"/>
          </a:xfrm>
        </p:spPr>
        <p:txBody>
          <a:bodyPr rtlCol="0">
            <a:normAutofit/>
          </a:bodyPr>
          <a:lstStyle>
            <a:lvl1pPr marL="0" indent="0">
              <a:spcBef>
                <a:spcPts val="800"/>
              </a:spcBef>
              <a:buNone/>
              <a:defRPr sz="16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400ED12-A873-4E9E-9C92-171C1A1590CF}" type="datetime1">
              <a:rPr lang="zh-CN" altLang="en-US" noProof="0" smtClean="0"/>
              <a:t>2022-05-20</a:t>
            </a:fld>
            <a:endParaRPr lang="zh-CN" altLang="en-US" noProof="0"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193186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底部图形"/>
          <p:cNvGrpSpPr/>
          <p:nvPr/>
        </p:nvGrpSpPr>
        <p:grpSpPr>
          <a:xfrm>
            <a:off x="0" y="6309360"/>
            <a:ext cx="12190231" cy="548640"/>
            <a:chOff x="0" y="6309360"/>
            <a:chExt cx="12190231" cy="548640"/>
          </a:xfrm>
        </p:grpSpPr>
        <p:sp>
          <p:nvSpPr>
            <p:cNvPr id="7" name="长方形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9" name="长方形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grpSp>
        <p:nvGrpSpPr>
          <p:cNvPr id="10" name="顶部图形"/>
          <p:cNvGrpSpPr/>
          <p:nvPr/>
        </p:nvGrpSpPr>
        <p:grpSpPr>
          <a:xfrm>
            <a:off x="1279" y="0"/>
            <a:ext cx="12188952" cy="320040"/>
            <a:chOff x="1279" y="0"/>
            <a:chExt cx="12188952" cy="320040"/>
          </a:xfrm>
        </p:grpSpPr>
        <p:sp>
          <p:nvSpPr>
            <p:cNvPr id="11" name="长方形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长方形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3" name="长方形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2" name="标题占位符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pPr rtl="0"/>
            <a:r>
              <a:rPr lang="zh-CN" altLang="en-US" noProof="0"/>
              <a:t>单击此处编辑母版标题样式</a:t>
            </a:r>
          </a:p>
        </p:txBody>
      </p:sp>
      <p:sp>
        <p:nvSpPr>
          <p:cNvPr id="3" name="文本占位符 2"/>
          <p:cNvSpPr>
            <a:spLocks noGrp="1"/>
          </p:cNvSpPr>
          <p:nvPr>
            <p:ph type="body" idx="1"/>
          </p:nvPr>
        </p:nvSpPr>
        <p:spPr>
          <a:xfrm>
            <a:off x="1522876" y="1905000"/>
            <a:ext cx="9143538" cy="3697465"/>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p:cNvSpPr>
            <a:spLocks noGrp="1"/>
          </p:cNvSpPr>
          <p:nvPr>
            <p:ph type="ftr" sz="quarter" idx="3"/>
          </p:nvPr>
        </p:nvSpPr>
        <p:spPr bwMode="auto">
          <a:xfrm>
            <a:off x="1507498" y="6516865"/>
            <a:ext cx="6062145" cy="228600"/>
          </a:xfrm>
          <a:prstGeom prst="rect">
            <a:avLst/>
          </a:prstGeom>
        </p:spPr>
        <p:txBody>
          <a:bodyPr vert="horz" lIns="91440" tIns="45720" rIns="91440" bIns="45720" rtlCol="0" anchor="ctr"/>
          <a:lstStyle>
            <a:lvl1pPr algn="l">
              <a:defRPr sz="1100" cap="all" baseline="0">
                <a:solidFill>
                  <a:schemeClr val="bg1"/>
                </a:solidFill>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4" name="日期占位符 3"/>
          <p:cNvSpPr>
            <a:spLocks noGrp="1"/>
          </p:cNvSpPr>
          <p:nvPr>
            <p:ph type="dt" sz="half" idx="2"/>
          </p:nvPr>
        </p:nvSpPr>
        <p:spPr bwMode="auto">
          <a:xfrm>
            <a:off x="7994363" y="6516865"/>
            <a:ext cx="1327622" cy="228600"/>
          </a:xfrm>
          <a:prstGeom prst="rect">
            <a:avLst/>
          </a:prstGeom>
        </p:spPr>
        <p:txBody>
          <a:bodyPr vert="horz" lIns="91440" tIns="45720" rIns="91440" bIns="45720" rtlCol="0" anchor="ctr"/>
          <a:lstStyle>
            <a:lvl1pPr algn="r">
              <a:defRPr sz="1100">
                <a:solidFill>
                  <a:schemeClr val="bg1"/>
                </a:solidFill>
                <a:latin typeface="Microsoft YaHei UI" panose="020B0503020204020204" pitchFamily="34" charset="-122"/>
                <a:ea typeface="Microsoft YaHei UI" panose="020B0503020204020204" pitchFamily="34" charset="-122"/>
              </a:defRPr>
            </a:lvl1pPr>
          </a:lstStyle>
          <a:p>
            <a:fld id="{1A9A6A39-E622-4251-866A-E86E449AD329}" type="datetime1">
              <a:rPr lang="zh-CN" altLang="en-US" noProof="0" smtClean="0"/>
              <a:t>2022-05-20</a:t>
            </a:fld>
            <a:endParaRPr lang="zh-CN" altLang="en-US" noProof="0" dirty="0"/>
          </a:p>
        </p:txBody>
      </p:sp>
      <p:sp>
        <p:nvSpPr>
          <p:cNvPr id="6" name="灯片编号占位符 5"/>
          <p:cNvSpPr>
            <a:spLocks noGrp="1"/>
          </p:cNvSpPr>
          <p:nvPr>
            <p:ph type="sldNum" sz="quarter" idx="4"/>
          </p:nvPr>
        </p:nvSpPr>
        <p:spPr bwMode="auto">
          <a:xfrm>
            <a:off x="9730094" y="6516865"/>
            <a:ext cx="936319" cy="228600"/>
          </a:xfrm>
          <a:prstGeom prst="rect">
            <a:avLst/>
          </a:prstGeom>
        </p:spPr>
        <p:txBody>
          <a:bodyPr vert="horz" lIns="91440" tIns="45720" rIns="91440" bIns="45720" rtlCol="0" anchor="ctr"/>
          <a:lstStyle>
            <a:lvl1pPr algn="r">
              <a:defRPr sz="1100">
                <a:solidFill>
                  <a:schemeClr val="bg1"/>
                </a:solidFill>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pPr/>
              <a:t>‹#›</a:t>
            </a:fld>
            <a:endParaRPr lang="zh-CN" altLang="en-US" noProof="0"/>
          </a:p>
        </p:txBody>
      </p:sp>
    </p:spTree>
    <p:extLst>
      <p:ext uri="{BB962C8B-B14F-4D97-AF65-F5344CB8AC3E}">
        <p14:creationId xmlns:p14="http://schemas.microsoft.com/office/powerpoint/2010/main" val="331068189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1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lumMod val="50000"/>
            </a:schemeClr>
          </a:solidFill>
          <a:latin typeface="Microsoft YaHei UI" panose="020B0503020204020204" pitchFamily="34" charset="-122"/>
          <a:ea typeface="Microsoft YaHei UI" panose="020B0503020204020204" pitchFamily="34" charset="-122"/>
          <a:cs typeface="+mj-cs"/>
        </a:defRPr>
      </a:lvl1pPr>
    </p:titleStyle>
    <p:body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dirty="0"/>
              <a:t>智能小说助手：小骨</a:t>
            </a:r>
            <a:endParaRPr lang="zh-CN" altLang="en-US"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type="subTitle" idx="1"/>
          </p:nvPr>
        </p:nvSpPr>
        <p:spPr/>
        <p:txBody>
          <a:bodyPr rtlCol="0"/>
          <a:lstStyle/>
          <a:p>
            <a:pPr rtl="0"/>
            <a:r>
              <a:rPr lang="zh-CN" altLang="en-US" dirty="0"/>
              <a:t>智科</a:t>
            </a:r>
            <a:r>
              <a:rPr lang="en-US" altLang="zh-CN" dirty="0"/>
              <a:t>1901</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啊对对对队</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张瑞龙 陈沁霄 董宇辰 黄赞青 周思</a:t>
            </a:r>
          </a:p>
        </p:txBody>
      </p:sp>
    </p:spTree>
    <p:extLst>
      <p:ext uri="{BB962C8B-B14F-4D97-AF65-F5344CB8AC3E}">
        <p14:creationId xmlns:p14="http://schemas.microsoft.com/office/powerpoint/2010/main" val="295718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154" y="332656"/>
            <a:ext cx="9143538" cy="623664"/>
          </a:xfrm>
        </p:spPr>
        <p:txBody>
          <a:bodyPr rtlCol="0"/>
          <a:lstStyle/>
          <a:p>
            <a:pPr rtl="0"/>
            <a:r>
              <a:rPr lang="zh-CN" altLang="en-US" dirty="0">
                <a:latin typeface="Microsoft YaHei UI" panose="020B0503020204020204" pitchFamily="34" charset="-122"/>
                <a:ea typeface="Microsoft YaHei UI" panose="020B0503020204020204" pitchFamily="34" charset="-122"/>
              </a:rPr>
              <a:t>二、首页</a:t>
            </a:r>
          </a:p>
        </p:txBody>
      </p:sp>
      <p:sp>
        <p:nvSpPr>
          <p:cNvPr id="2" name="内容占位符 1"/>
          <p:cNvSpPr>
            <a:spLocks noGrp="1"/>
          </p:cNvSpPr>
          <p:nvPr>
            <p:ph idx="1"/>
          </p:nvPr>
        </p:nvSpPr>
        <p:spPr/>
        <p:txBody>
          <a:bodyPr rtlCol="0"/>
          <a:lstStyle/>
          <a:p>
            <a:pPr marL="0" indent="0" rtl="0">
              <a:buNone/>
            </a:pPr>
            <a:r>
              <a:rPr lang="zh-CN" altLang="en-US" dirty="0"/>
              <a:t>用户在登录网站后，进入网站首页，默认为个人书架为首页，用户在书城购买的书籍都会存放在个人书架中。在书架中，用户可以查看自己已购买的所有书籍，在个人书架中进行阅读。</a:t>
            </a:r>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1901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C0B0C1E-3703-6187-F4ED-745EC999BDDF}"/>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393924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A678F10-201E-A8FF-0DE2-02B975F7F14C}"/>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229521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75C619D-BDE3-A55F-4CB8-193CCD562CD2}"/>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343281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260648"/>
            <a:ext cx="9143538" cy="551656"/>
          </a:xfrm>
        </p:spPr>
        <p:txBody>
          <a:bodyPr rtlCol="0"/>
          <a:lstStyle/>
          <a:p>
            <a:pPr rtl="0"/>
            <a:r>
              <a:rPr lang="zh-CN" altLang="en-US" dirty="0">
                <a:latin typeface="Microsoft YaHei UI" panose="020B0503020204020204" pitchFamily="34" charset="-122"/>
                <a:ea typeface="Microsoft YaHei UI" panose="020B0503020204020204" pitchFamily="34" charset="-122"/>
              </a:rPr>
              <a:t>三、书城模块</a:t>
            </a:r>
          </a:p>
        </p:txBody>
      </p:sp>
      <p:sp>
        <p:nvSpPr>
          <p:cNvPr id="2" name="内容占位符 1"/>
          <p:cNvSpPr>
            <a:spLocks noGrp="1"/>
          </p:cNvSpPr>
          <p:nvPr>
            <p:ph idx="1"/>
          </p:nvPr>
        </p:nvSpPr>
        <p:spPr/>
        <p:txBody>
          <a:bodyPr rtlCol="0"/>
          <a:lstStyle/>
          <a:p>
            <a:pPr marL="0" indent="0" rtl="0">
              <a:buNone/>
            </a:pPr>
            <a:r>
              <a:rPr lang="zh-CN" altLang="en-US" dirty="0"/>
              <a:t>用户在书城中可以查看所有书籍，管理员可对书籍进行添加，删除，对书籍信息进行修改，用户可以查看书籍的详细信息并决定是否购买书籍。用户可以在上方搜索框中输入书名或作者名称进行模糊搜索。搜索到达书籍会反馈给用户，书城中没有的书籍则会反馈用户查无此书。</a:t>
            </a:r>
            <a:endParaRPr lang="en-US" altLang="zh-CN" dirty="0"/>
          </a:p>
          <a:p>
            <a:pPr marL="0" indent="0" rtl="0">
              <a:buNone/>
            </a:pPr>
            <a:r>
              <a:rPr lang="zh-CN" altLang="en-US" dirty="0">
                <a:latin typeface="Microsoft YaHei UI" panose="020B0503020204020204" pitchFamily="34" charset="-122"/>
                <a:ea typeface="Microsoft YaHei UI" panose="020B0503020204020204" pitchFamily="34" charset="-122"/>
              </a:rPr>
              <a:t>用户在书城页面可以跳转到男频或女频，亦可前往分类进行查看，男频中为男性读者偏好的书籍，女频则为女性读者偏好的书籍，分类则可以让用户通过书籍类别进行查看，如都市，穿越，言情，玄幻，仙侠等分类。</a:t>
            </a:r>
          </a:p>
        </p:txBody>
      </p:sp>
    </p:spTree>
    <p:extLst>
      <p:ext uri="{BB962C8B-B14F-4D97-AF65-F5344CB8AC3E}">
        <p14:creationId xmlns:p14="http://schemas.microsoft.com/office/powerpoint/2010/main" val="51538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81F4BF-B253-60F5-32A9-C84F5C62C67F}"/>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132205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06D337-C8DB-89ED-92A1-2E3622657177}"/>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284329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A4DE85B-497D-D7FE-1311-FECA1E172338}"/>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103493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26DB0CA-2514-D2CC-97C6-31D86F15B0E4}"/>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181175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D71BE65-ADCD-F486-5FF3-C36F1149EC93}"/>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26009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主要功能</a:t>
            </a:r>
            <a:endParaRPr lang="zh-CN" altLang="en-US"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rtlCol="0"/>
          <a:lstStyle/>
          <a:p>
            <a:pPr rtl="0"/>
            <a:r>
              <a:rPr lang="zh-CN" altLang="en-US" dirty="0"/>
              <a:t>一、登录注册模块</a:t>
            </a:r>
            <a:endParaRPr lang="en-US" altLang="zh-CN" dirty="0"/>
          </a:p>
          <a:p>
            <a:pPr rtl="0"/>
            <a:r>
              <a:rPr lang="zh-CN" altLang="en-US" dirty="0"/>
              <a:t>二</a:t>
            </a:r>
            <a:r>
              <a:rPr lang="zh-CN" altLang="en-US" dirty="0">
                <a:latin typeface="Microsoft YaHei UI" panose="020B0503020204020204" pitchFamily="34" charset="-122"/>
                <a:ea typeface="Microsoft YaHei UI" panose="020B0503020204020204" pitchFamily="34" charset="-122"/>
              </a:rPr>
              <a:t>、首页</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t>三、书城模块</a:t>
            </a:r>
            <a:endParaRPr lang="en-US" altLang="zh-CN" dirty="0"/>
          </a:p>
          <a:p>
            <a:pPr rtl="0"/>
            <a:r>
              <a:rPr lang="zh-CN" altLang="en-US" dirty="0"/>
              <a:t>四</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AI</a:t>
            </a:r>
            <a:r>
              <a:rPr lang="zh-CN" altLang="en-US" dirty="0">
                <a:latin typeface="Microsoft YaHei UI" panose="020B0503020204020204" pitchFamily="34" charset="-122"/>
                <a:ea typeface="Microsoft YaHei UI" panose="020B0503020204020204" pitchFamily="34" charset="-122"/>
              </a:rPr>
              <a:t>助手</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t>五</a:t>
            </a:r>
            <a:r>
              <a:rPr lang="zh-CN" altLang="en-US" dirty="0">
                <a:latin typeface="Microsoft YaHei UI" panose="020B0503020204020204" pitchFamily="34" charset="-122"/>
                <a:ea typeface="Microsoft YaHei UI" panose="020B0503020204020204" pitchFamily="34" charset="-122"/>
              </a:rPr>
              <a:t>、个人中心</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t>六、其他</a:t>
            </a:r>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4811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297768"/>
            <a:ext cx="9143538" cy="623664"/>
          </a:xfrm>
        </p:spPr>
        <p:txBody>
          <a:bodyPr rtlCol="0"/>
          <a:lstStyle/>
          <a:p>
            <a:pPr rtl="0"/>
            <a:r>
              <a:rPr lang="zh-CN" altLang="en-US" dirty="0"/>
              <a:t>四、</a:t>
            </a:r>
            <a:r>
              <a:rPr lang="en-US" altLang="zh-CN" dirty="0"/>
              <a:t>AI</a:t>
            </a:r>
            <a:r>
              <a:rPr lang="zh-CN" altLang="en-US" dirty="0"/>
              <a:t>助手</a:t>
            </a:r>
            <a:endParaRPr lang="zh-CN" altLang="en-US" dirty="0">
              <a:latin typeface="Microsoft YaHei UI" panose="020B0503020204020204" pitchFamily="34" charset="-122"/>
              <a:ea typeface="Microsoft YaHei UI" panose="020B0503020204020204" pitchFamily="34" charset="-122"/>
            </a:endParaRPr>
          </a:p>
        </p:txBody>
      </p:sp>
      <p:sp>
        <p:nvSpPr>
          <p:cNvPr id="2" name="内容占位符 1"/>
          <p:cNvSpPr>
            <a:spLocks noGrp="1"/>
          </p:cNvSpPr>
          <p:nvPr>
            <p:ph idx="1"/>
          </p:nvPr>
        </p:nvSpPr>
        <p:spPr>
          <a:xfrm>
            <a:off x="1269876" y="2079340"/>
            <a:ext cx="8424935" cy="3149860"/>
          </a:xfrm>
        </p:spPr>
        <p:txBody>
          <a:bodyPr rtlCol="0"/>
          <a:lstStyle/>
          <a:p>
            <a:r>
              <a:rPr lang="zh-CN" altLang="en-US" sz="1800" dirty="0">
                <a:effectLst/>
                <a:latin typeface="+mn-ea"/>
                <a:ea typeface="+mn-ea"/>
                <a:cs typeface="Times New Roman" panose="02020603050405020304" pitchFamily="18" charset="0"/>
              </a:rPr>
              <a:t>用户在</a:t>
            </a:r>
            <a:r>
              <a:rPr lang="en-US" altLang="zh-CN" sz="1800" dirty="0">
                <a:effectLst/>
                <a:latin typeface="+mn-ea"/>
                <a:ea typeface="+mn-ea"/>
                <a:cs typeface="Times New Roman" panose="02020603050405020304" pitchFamily="18" charset="0"/>
              </a:rPr>
              <a:t>AI</a:t>
            </a:r>
            <a:r>
              <a:rPr lang="zh-CN" altLang="en-US" sz="1800" dirty="0">
                <a:latin typeface="+mn-ea"/>
                <a:ea typeface="+mn-ea"/>
                <a:cs typeface="Times New Roman" panose="02020603050405020304" pitchFamily="18" charset="0"/>
              </a:rPr>
              <a:t>助手页面可以</a:t>
            </a:r>
            <a:r>
              <a:rPr lang="zh-CN" altLang="zh-CN" sz="1800" dirty="0">
                <a:effectLst/>
                <a:latin typeface="+mn-ea"/>
                <a:ea typeface="+mn-ea"/>
                <a:cs typeface="Times New Roman" panose="02020603050405020304" pitchFamily="18" charset="0"/>
              </a:rPr>
              <a:t>查看小说中人物的热度排行</a:t>
            </a:r>
            <a:r>
              <a:rPr lang="en-US" altLang="zh-CN" sz="1800" dirty="0">
                <a:effectLst/>
                <a:latin typeface="+mn-ea"/>
                <a:ea typeface="+mn-ea"/>
                <a:cs typeface="Times New Roman" panose="02020603050405020304" pitchFamily="18" charset="0"/>
              </a:rPr>
              <a:t>TOP10</a:t>
            </a:r>
            <a:r>
              <a:rPr lang="zh-CN" altLang="zh-CN" sz="1800" dirty="0">
                <a:latin typeface="+mn-ea"/>
                <a:ea typeface="+mn-ea"/>
                <a:cs typeface="Times New Roman" panose="02020603050405020304" pitchFamily="18" charset="0"/>
              </a:rPr>
              <a:t>、计算小说中各角色间的权重关系</a:t>
            </a:r>
            <a:r>
              <a:rPr lang="zh-CN" altLang="en-US" sz="1800" dirty="0">
                <a:latin typeface="+mn-ea"/>
                <a:ea typeface="+mn-ea"/>
                <a:cs typeface="Times New Roman" panose="02020603050405020304" pitchFamily="18" charset="0"/>
              </a:rPr>
              <a:t>、</a:t>
            </a:r>
            <a:r>
              <a:rPr lang="zh-CN" altLang="zh-CN" sz="1800" dirty="0">
                <a:latin typeface="+mn-ea"/>
                <a:ea typeface="+mn-ea"/>
                <a:cs typeface="Times New Roman" panose="02020603050405020304" pitchFamily="18" charset="0"/>
              </a:rPr>
              <a:t>查询角色之间的相</a:t>
            </a:r>
            <a:r>
              <a:rPr lang="zh-CN" altLang="en-US" sz="1800" dirty="0">
                <a:latin typeface="+mn-ea"/>
                <a:ea typeface="+mn-ea"/>
                <a:cs typeface="Times New Roman" panose="02020603050405020304" pitchFamily="18" charset="0"/>
              </a:rPr>
              <a:t>关</a:t>
            </a:r>
            <a:r>
              <a:rPr lang="zh-CN" altLang="zh-CN" sz="1800" dirty="0">
                <a:latin typeface="+mn-ea"/>
                <a:ea typeface="+mn-ea"/>
                <a:cs typeface="Times New Roman" panose="02020603050405020304" pitchFamily="18" charset="0"/>
              </a:rPr>
              <a:t>度</a:t>
            </a:r>
            <a:r>
              <a:rPr lang="zh-CN" altLang="en-US" sz="1800" dirty="0">
                <a:latin typeface="+mn-ea"/>
                <a:ea typeface="+mn-ea"/>
                <a:cs typeface="Times New Roman" panose="02020603050405020304" pitchFamily="18" charset="0"/>
              </a:rPr>
              <a:t>、</a:t>
            </a:r>
            <a:r>
              <a:rPr lang="zh-CN" altLang="zh-CN" sz="1800" dirty="0">
                <a:latin typeface="+mn-ea"/>
                <a:ea typeface="+mn-ea"/>
                <a:cs typeface="Times New Roman" panose="02020603050405020304" pitchFamily="18" charset="0"/>
              </a:rPr>
              <a:t>查询与某个角色相关的前十个词</a:t>
            </a:r>
            <a:r>
              <a:rPr lang="zh-CN" altLang="en-US" sz="1800" dirty="0">
                <a:latin typeface="+mn-ea"/>
                <a:ea typeface="+mn-ea"/>
                <a:cs typeface="Times New Roman" panose="02020603050405020304" pitchFamily="18" charset="0"/>
              </a:rPr>
              <a:t>、</a:t>
            </a:r>
            <a:r>
              <a:rPr lang="zh-CN" altLang="zh-CN" sz="1800" dirty="0">
                <a:latin typeface="+mn-ea"/>
                <a:ea typeface="+mn-ea"/>
                <a:cs typeface="Times New Roman" panose="02020603050405020304" pitchFamily="18" charset="0"/>
              </a:rPr>
              <a:t>统计</a:t>
            </a:r>
            <a:r>
              <a:rPr lang="zh-CN" altLang="zh-CN" sz="1800" dirty="0">
                <a:effectLst/>
                <a:latin typeface="+mn-ea"/>
                <a:ea typeface="+mn-ea"/>
                <a:cs typeface="Times New Roman" panose="02020603050405020304" pitchFamily="18" charset="0"/>
              </a:rPr>
              <a:t>小说中使用词语的词云图等功能，而且，还能和</a:t>
            </a:r>
            <a:r>
              <a:rPr lang="en-US" altLang="zh-CN" sz="1800" dirty="0">
                <a:effectLst/>
                <a:latin typeface="+mn-ea"/>
                <a:ea typeface="+mn-ea"/>
              </a:rPr>
              <a:t>AI</a:t>
            </a:r>
            <a:r>
              <a:rPr lang="zh-CN" altLang="zh-CN" sz="1800" dirty="0">
                <a:effectLst/>
                <a:latin typeface="+mn-ea"/>
                <a:ea typeface="+mn-ea"/>
                <a:cs typeface="Times New Roman" panose="02020603050405020304" pitchFamily="18" charset="0"/>
              </a:rPr>
              <a:t>助手“小骨”进行聊天，和</a:t>
            </a:r>
            <a:r>
              <a:rPr lang="en-US" altLang="zh-CN" sz="1800" dirty="0">
                <a:effectLst/>
                <a:latin typeface="+mn-ea"/>
                <a:ea typeface="+mn-ea"/>
              </a:rPr>
              <a:t>AI</a:t>
            </a:r>
            <a:r>
              <a:rPr lang="zh-CN" altLang="zh-CN" sz="1800" dirty="0">
                <a:effectLst/>
                <a:latin typeface="+mn-ea"/>
                <a:ea typeface="+mn-ea"/>
                <a:cs typeface="Times New Roman" panose="02020603050405020304" pitchFamily="18" charset="0"/>
              </a:rPr>
              <a:t>助手进行互动</a:t>
            </a:r>
            <a:r>
              <a:rPr lang="zh-CN" altLang="en-US" sz="1800" dirty="0">
                <a:effectLst/>
                <a:latin typeface="+mn-ea"/>
                <a:ea typeface="+mn-ea"/>
                <a:cs typeface="Times New Roman" panose="02020603050405020304" pitchFamily="18" charset="0"/>
              </a:rPr>
              <a:t>问答。</a:t>
            </a:r>
            <a:endParaRPr lang="zh-CN" altLang="en-US" dirty="0">
              <a:latin typeface="+mn-ea"/>
              <a:ea typeface="+mn-ea"/>
            </a:endParaRPr>
          </a:p>
        </p:txBody>
      </p:sp>
    </p:spTree>
    <p:extLst>
      <p:ext uri="{BB962C8B-B14F-4D97-AF65-F5344CB8AC3E}">
        <p14:creationId xmlns:p14="http://schemas.microsoft.com/office/powerpoint/2010/main" val="281974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9478F7B-DA77-ACB3-98DC-ABB67A1DA5BE}"/>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178475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84A613B-5602-9159-9C4E-E7E33F63ED01}"/>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3990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DCADC6C-97A5-6862-55E5-DE4AAF327685}"/>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1124304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3BB440-46EB-77A9-945B-93ECB0E6DF74}"/>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626541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AB27B4-7670-CEDA-1316-5B2A79A7B47D}"/>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1010720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12290C3-7507-D694-87A0-8FA84F033C71}"/>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3237844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196732-DDC1-189D-6B1C-00E89F1A89AE}"/>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2104458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DAAFBA4-C33C-47B3-758D-8C45934FE1E4}"/>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211012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7B8A31B-48BD-F453-BA20-418278955FF5}"/>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882971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rtlCol="0"/>
          <a:lstStyle/>
          <a:p>
            <a:pPr rtl="0"/>
            <a:r>
              <a:rPr lang="zh-CN" altLang="en-US" dirty="0"/>
              <a:t>项目简介</a:t>
            </a:r>
            <a:endParaRPr lang="zh-CN" altLang="en-US" dirty="0">
              <a:latin typeface="Microsoft YaHei UI" panose="020B0503020204020204" pitchFamily="34" charset="-122"/>
              <a:ea typeface="Microsoft YaHei UI" panose="020B0503020204020204" pitchFamily="34" charset="-122"/>
            </a:endParaRPr>
          </a:p>
        </p:txBody>
      </p:sp>
      <p:sp>
        <p:nvSpPr>
          <p:cNvPr id="2" name="内容占位符 1"/>
          <p:cNvSpPr>
            <a:spLocks noGrp="1"/>
          </p:cNvSpPr>
          <p:nvPr>
            <p:ph idx="1"/>
          </p:nvPr>
        </p:nvSpPr>
        <p:spPr/>
        <p:txBody>
          <a:bodyPr rtlCol="0">
            <a:normAutofit/>
          </a:bodyPr>
          <a:lstStyle/>
          <a:p>
            <a:pPr rtl="0"/>
            <a:r>
              <a:rPr lang="zh-CN" altLang="zh-CN" sz="1800" dirty="0">
                <a:latin typeface="+mn-ea"/>
                <a:ea typeface="+mn-ea"/>
              </a:rPr>
              <a:t>在互联网日益发展的时代，网络小说越发的流行起来，伴随着人们对各类网络小说的需求越来越大，出现了各种各样的小说阅读软件和</a:t>
            </a:r>
            <a:r>
              <a:rPr lang="zh-CN" altLang="en-US" sz="1800" dirty="0">
                <a:latin typeface="+mn-ea"/>
                <a:ea typeface="+mn-ea"/>
              </a:rPr>
              <a:t>小说阅读网站</a:t>
            </a:r>
            <a:r>
              <a:rPr lang="zh-CN" altLang="zh-CN" sz="1800" dirty="0">
                <a:latin typeface="+mn-ea"/>
                <a:ea typeface="+mn-ea"/>
              </a:rPr>
              <a:t>，但是这类</a:t>
            </a:r>
            <a:r>
              <a:rPr lang="en-US" altLang="zh-CN" sz="1800" dirty="0">
                <a:latin typeface="+mn-ea"/>
                <a:ea typeface="+mn-ea"/>
              </a:rPr>
              <a:t>APP</a:t>
            </a:r>
            <a:r>
              <a:rPr lang="zh-CN" altLang="en-US" sz="1800" dirty="0">
                <a:latin typeface="+mn-ea"/>
                <a:ea typeface="+mn-ea"/>
              </a:rPr>
              <a:t>和网站</a:t>
            </a:r>
            <a:r>
              <a:rPr lang="zh-CN" altLang="zh-CN" sz="1800" dirty="0">
                <a:latin typeface="+mn-ea"/>
                <a:ea typeface="+mn-ea"/>
              </a:rPr>
              <a:t>大多都是同一个模子制作出来的，</a:t>
            </a:r>
            <a:r>
              <a:rPr lang="zh-CN" altLang="en-US" sz="1800" dirty="0">
                <a:latin typeface="+mn-ea"/>
                <a:ea typeface="+mn-ea"/>
              </a:rPr>
              <a:t>而且含有广告等垃圾信息影响用户阅读体验，且</a:t>
            </a:r>
            <a:r>
              <a:rPr lang="zh-CN" altLang="zh-CN" sz="1800" dirty="0">
                <a:latin typeface="+mn-ea"/>
                <a:ea typeface="+mn-ea"/>
              </a:rPr>
              <a:t>并无过于出众的功能和特色。很少有阅读</a:t>
            </a:r>
            <a:r>
              <a:rPr lang="en-US" altLang="zh-CN" sz="1800" dirty="0">
                <a:latin typeface="+mn-ea"/>
                <a:ea typeface="+mn-ea"/>
              </a:rPr>
              <a:t>APP</a:t>
            </a:r>
            <a:r>
              <a:rPr lang="zh-CN" altLang="en-US" sz="1800" dirty="0">
                <a:latin typeface="+mn-ea"/>
                <a:ea typeface="+mn-ea"/>
              </a:rPr>
              <a:t>或小说网站</a:t>
            </a:r>
            <a:r>
              <a:rPr lang="zh-CN" altLang="zh-CN" sz="1800" dirty="0">
                <a:latin typeface="+mn-ea"/>
                <a:ea typeface="+mn-ea"/>
              </a:rPr>
              <a:t>具有丰富的功能</a:t>
            </a:r>
            <a:r>
              <a:rPr lang="zh-CN" altLang="en-US" sz="1800" dirty="0">
                <a:latin typeface="+mn-ea"/>
                <a:ea typeface="+mn-ea"/>
              </a:rPr>
              <a:t>。因此拟定制作一款小说阅读网站，主要用于用户更为简便的阅读网络小说，你可以搜索到各种各样的书籍，无论是都市言情，还是修仙玄幻，亦或是诗歌散文，这里什么都有，只有你想不到的，没有你找不到的。在这里，您可以花费少量的金额来购买您感兴趣的书籍并将它们存在自己的私人书架中。方便用户阅读各种书籍。在小说网站添加</a:t>
            </a:r>
            <a:r>
              <a:rPr lang="en-US" altLang="zh-CN" sz="1800" dirty="0">
                <a:latin typeface="+mn-ea"/>
                <a:ea typeface="+mn-ea"/>
              </a:rPr>
              <a:t>AI</a:t>
            </a:r>
            <a:r>
              <a:rPr lang="zh-CN" altLang="en-US" sz="1800" dirty="0">
                <a:latin typeface="+mn-ea"/>
                <a:ea typeface="+mn-ea"/>
              </a:rPr>
              <a:t>助手模块，让用户可以与</a:t>
            </a:r>
            <a:r>
              <a:rPr lang="en-US" altLang="zh-CN" sz="1800" dirty="0">
                <a:latin typeface="+mn-ea"/>
                <a:ea typeface="+mn-ea"/>
              </a:rPr>
              <a:t>AI</a:t>
            </a:r>
            <a:r>
              <a:rPr lang="zh-CN" altLang="en-US" sz="1800" dirty="0">
                <a:latin typeface="+mn-ea"/>
                <a:ea typeface="+mn-ea"/>
              </a:rPr>
              <a:t>助手小骨进行聊天或对话问答，以及通过小骨对某本小说进行分析更加清晰的了解一本小说中的人物关系及人物登场热度等一系列功能。</a:t>
            </a:r>
            <a:endParaRPr lang="en-US" altLang="zh-CN" sz="1800" dirty="0">
              <a:latin typeface="+mn-ea"/>
              <a:ea typeface="+mn-ea"/>
            </a:endParaRPr>
          </a:p>
        </p:txBody>
      </p:sp>
    </p:spTree>
    <p:extLst>
      <p:ext uri="{BB962C8B-B14F-4D97-AF65-F5344CB8AC3E}">
        <p14:creationId xmlns:p14="http://schemas.microsoft.com/office/powerpoint/2010/main" val="11529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6CBCC9-333F-2958-8A58-D6F1E0F8BE76}"/>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4180901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592FB8-AE63-4DE4-2B5E-B537986F40B2}"/>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623708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F55F95B-ECF8-FE68-AF9F-4B58974FB549}"/>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1905710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871" y="404664"/>
            <a:ext cx="9143538" cy="634752"/>
          </a:xfrm>
        </p:spPr>
        <p:txBody>
          <a:bodyPr rtlCol="0"/>
          <a:lstStyle/>
          <a:p>
            <a:pPr rtl="0"/>
            <a:r>
              <a:rPr lang="zh-CN" altLang="en-US" dirty="0">
                <a:latin typeface="Microsoft YaHei UI" panose="020B0503020204020204" pitchFamily="34" charset="-122"/>
                <a:ea typeface="Microsoft YaHei UI" panose="020B0503020204020204" pitchFamily="34" charset="-122"/>
              </a:rPr>
              <a:t>五、个人中心</a:t>
            </a:r>
          </a:p>
        </p:txBody>
      </p:sp>
      <p:sp>
        <p:nvSpPr>
          <p:cNvPr id="2" name="内容占位符 1"/>
          <p:cNvSpPr>
            <a:spLocks noGrp="1"/>
          </p:cNvSpPr>
          <p:nvPr>
            <p:ph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用户可以在个人中心对自己的账户密码进行修改</a:t>
            </a:r>
          </a:p>
        </p:txBody>
      </p:sp>
      <p:sp>
        <p:nvSpPr>
          <p:cNvPr id="4" name="文本占位符 7"/>
          <p:cNvSpPr txBox="1">
            <a:spLocks/>
          </p:cNvSpPr>
          <p:nvPr/>
        </p:nvSpPr>
        <p:spPr>
          <a:xfrm>
            <a:off x="1539575" y="5715000"/>
            <a:ext cx="9126838" cy="533400"/>
          </a:xfrm>
          <a:prstGeom prst="rect">
            <a:avLst/>
          </a:prstGeom>
        </p:spPr>
        <p:txBody>
          <a:bodyPr rtlCol="0" anchor="b">
            <a:normAutofit/>
          </a:bodyPr>
          <a:lstStyle>
            <a:lvl1pPr marL="0" indent="0" algn="l" defTabSz="914400" rtl="0" eaLnBrk="1" latinLnBrk="0" hangingPunct="1">
              <a:lnSpc>
                <a:spcPct val="90000"/>
              </a:lnSpc>
              <a:spcBef>
                <a:spcPts val="1800"/>
              </a:spcBef>
              <a:buClr>
                <a:schemeClr val="tx1"/>
              </a:buClr>
              <a:buSzPct val="80000"/>
              <a:buFont typeface="Wingdings" pitchFamily="2" charset="2"/>
              <a:buNone/>
              <a:defRPr sz="1800" kern="1200">
                <a:solidFill>
                  <a:schemeClr val="tx1"/>
                </a:solidFill>
                <a:latin typeface="+mn-lt"/>
                <a:ea typeface="+mn-ea"/>
                <a:cs typeface="+mn-cs"/>
              </a:defRPr>
            </a:lvl1pPr>
            <a:lvl2pPr marL="320040" indent="0" algn="l" defTabSz="914400" rtl="0" eaLnBrk="1" latinLnBrk="0" hangingPunct="1">
              <a:lnSpc>
                <a:spcPct val="90000"/>
              </a:lnSpc>
              <a:spcBef>
                <a:spcPts val="1000"/>
              </a:spcBef>
              <a:buClr>
                <a:schemeClr val="tx1"/>
              </a:buClr>
              <a:buSzPct val="100000"/>
              <a:buFont typeface="Arial" pitchFamily="34" charset="0"/>
              <a:buNone/>
              <a:defRPr sz="2000" kern="1200">
                <a:solidFill>
                  <a:schemeClr val="tx1"/>
                </a:solidFill>
                <a:latin typeface="+mn-lt"/>
                <a:ea typeface="+mn-ea"/>
                <a:cs typeface="+mn-cs"/>
              </a:defRPr>
            </a:lvl2pPr>
            <a:lvl3pPr marL="594360" indent="0" algn="l" defTabSz="914400" rtl="0" eaLnBrk="1" latinLnBrk="0" hangingPunct="1">
              <a:lnSpc>
                <a:spcPct val="90000"/>
              </a:lnSpc>
              <a:spcBef>
                <a:spcPts val="800"/>
              </a:spcBef>
              <a:buClr>
                <a:schemeClr val="tx1"/>
              </a:buClr>
              <a:buSzPct val="80000"/>
              <a:buFont typeface="Wingdings" pitchFamily="2" charset="2"/>
              <a:buNone/>
              <a:defRPr sz="1800" kern="1200">
                <a:solidFill>
                  <a:schemeClr val="tx1"/>
                </a:solidFill>
                <a:latin typeface="+mn-lt"/>
                <a:ea typeface="+mn-ea"/>
                <a:cs typeface="+mn-cs"/>
              </a:defRPr>
            </a:lvl3pPr>
            <a:lvl4pPr marL="868680" indent="0" algn="l" defTabSz="914400" rtl="0" eaLnBrk="1" latinLnBrk="0" hangingPunct="1">
              <a:lnSpc>
                <a:spcPct val="90000"/>
              </a:lnSpc>
              <a:spcBef>
                <a:spcPts val="800"/>
              </a:spcBef>
              <a:buClr>
                <a:schemeClr val="tx1"/>
              </a:buClr>
              <a:buSzPct val="100000"/>
              <a:buFont typeface="Arial" pitchFamily="34" charset="0"/>
              <a:buNone/>
              <a:defRPr sz="1600" kern="1200">
                <a:solidFill>
                  <a:schemeClr val="tx1"/>
                </a:solidFill>
                <a:latin typeface="+mn-lt"/>
                <a:ea typeface="+mn-ea"/>
                <a:cs typeface="+mn-cs"/>
              </a:defRPr>
            </a:lvl4pPr>
            <a:lvl5pPr marL="1097280" indent="0" algn="l" defTabSz="914400" rtl="0" eaLnBrk="1" latinLnBrk="0" hangingPunct="1">
              <a:lnSpc>
                <a:spcPct val="90000"/>
              </a:lnSpc>
              <a:spcBef>
                <a:spcPts val="800"/>
              </a:spcBef>
              <a:buClr>
                <a:schemeClr val="tx1"/>
              </a:buClr>
              <a:buSzPct val="80000"/>
              <a:buFont typeface="Wingdings" pitchFamily="2" charset="2"/>
              <a:buNone/>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pPr rtl="0"/>
            <a:r>
              <a:rPr lang="en-US" altLang="zh-CN" sz="1600">
                <a:latin typeface="Microsoft YaHei UI" panose="020B0503020204020204" pitchFamily="34" charset="-122"/>
                <a:ea typeface="Microsoft YaHei UI" panose="020B0503020204020204" pitchFamily="34" charset="-122"/>
              </a:rPr>
              <a:t>- </a:t>
            </a:r>
            <a:r>
              <a:rPr lang="zh-CN" altLang="en-US" sz="1600">
                <a:latin typeface="Microsoft YaHei UI" panose="020B0503020204020204" pitchFamily="34" charset="-122"/>
                <a:ea typeface="Microsoft YaHei UI" panose="020B0503020204020204" pitchFamily="34" charset="-122"/>
              </a:rPr>
              <a:t>有关详细信息</a:t>
            </a:r>
            <a:r>
              <a:rPr lang="en-US" altLang="zh-CN" sz="1600">
                <a:latin typeface="Microsoft YaHei UI" panose="020B0503020204020204" pitchFamily="34" charset="-122"/>
                <a:ea typeface="Microsoft YaHei UI" panose="020B0503020204020204" pitchFamily="34" charset="-122"/>
              </a:rPr>
              <a:t>...</a:t>
            </a:r>
            <a:r>
              <a:rPr lang="zh-CN" altLang="en-US" sz="1600">
                <a:latin typeface="Microsoft YaHei UI" panose="020B0503020204020204" pitchFamily="34" charset="-122"/>
                <a:ea typeface="Microsoft YaHei UI" panose="020B0503020204020204" pitchFamily="34" charset="-122"/>
              </a:rPr>
              <a:t>列出位置或规范联系人（或其他相关文件）</a:t>
            </a:r>
          </a:p>
        </p:txBody>
      </p:sp>
    </p:spTree>
    <p:extLst>
      <p:ext uri="{BB962C8B-B14F-4D97-AF65-F5344CB8AC3E}">
        <p14:creationId xmlns:p14="http://schemas.microsoft.com/office/powerpoint/2010/main" val="25855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B9F2E2F-7003-7632-447F-FA86E7D4E813}"/>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2385270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rtlCol="0"/>
          <a:lstStyle/>
          <a:p>
            <a:pPr rtl="0"/>
            <a:r>
              <a:rPr lang="zh-CN" altLang="en-US" dirty="0"/>
              <a:t>六、其他模块</a:t>
            </a:r>
            <a:endParaRPr lang="zh-CN" altLang="en-US" dirty="0">
              <a:latin typeface="Microsoft YaHei UI" panose="020B0503020204020204" pitchFamily="34" charset="-122"/>
              <a:ea typeface="Microsoft YaHei UI" panose="020B0503020204020204" pitchFamily="34" charset="-122"/>
            </a:endParaRPr>
          </a:p>
        </p:txBody>
      </p:sp>
      <p:sp>
        <p:nvSpPr>
          <p:cNvPr id="2" name="内容占位符 1"/>
          <p:cNvSpPr>
            <a:spLocks noGrp="1"/>
          </p:cNvSpPr>
          <p:nvPr>
            <p:ph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本模块为待开发模块</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t>目前通过</a:t>
            </a:r>
            <a:r>
              <a:rPr lang="en-US" altLang="zh-CN" dirty="0"/>
              <a:t>live2d</a:t>
            </a:r>
            <a:r>
              <a:rPr lang="zh-CN" altLang="en-US" dirty="0"/>
              <a:t>技术在网站页面加入了虚拟人物，虚拟人物可通过用户的鼠标指向移动视线，自带眨眼摇头等一系列动作，丰富了网站的趣味性。</a:t>
            </a:r>
            <a:endParaRPr lang="en-US" altLang="zh-CN" dirty="0"/>
          </a:p>
          <a:p>
            <a:pPr rtl="0"/>
            <a:r>
              <a:rPr lang="zh-CN" altLang="en-US" dirty="0">
                <a:latin typeface="Microsoft YaHei UI" panose="020B0503020204020204" pitchFamily="34" charset="-122"/>
                <a:ea typeface="Microsoft YaHei UI" panose="020B0503020204020204" pitchFamily="34" charset="-122"/>
              </a:rPr>
              <a:t>拟定增加虚拟人物的模型更换，着装更换，一键换装等功能。</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t>拟定通过图灵机器人给模型加入语言功能。</a:t>
            </a:r>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0021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10236" y="404664"/>
            <a:ext cx="4824536" cy="2592288"/>
          </a:xfrm>
        </p:spPr>
        <p:txBody>
          <a:bodyPr rtlCol="0">
            <a:noAutofit/>
          </a:bodyPr>
          <a:lstStyle/>
          <a:p>
            <a:pPr rtl="0"/>
            <a:r>
              <a:rPr lang="zh-CN" altLang="en-US" sz="9600" dirty="0">
                <a:latin typeface="+mn-ea"/>
                <a:ea typeface="+mn-ea"/>
              </a:rPr>
              <a:t>结束</a:t>
            </a:r>
          </a:p>
        </p:txBody>
      </p:sp>
      <p:sp>
        <p:nvSpPr>
          <p:cNvPr id="4" name="文本框 3">
            <a:extLst>
              <a:ext uri="{FF2B5EF4-FFF2-40B4-BE49-F238E27FC236}">
                <a16:creationId xmlns:a16="http://schemas.microsoft.com/office/drawing/2014/main" id="{AF0CDF10-7431-A0D7-CC94-0C65459D46D1}"/>
              </a:ext>
            </a:extLst>
          </p:cNvPr>
          <p:cNvSpPr txBox="1"/>
          <p:nvPr/>
        </p:nvSpPr>
        <p:spPr>
          <a:xfrm>
            <a:off x="2854052" y="4726014"/>
            <a:ext cx="6480720" cy="646331"/>
          </a:xfrm>
          <a:prstGeom prst="rect">
            <a:avLst/>
          </a:prstGeom>
          <a:noFill/>
          <a:ln>
            <a:solidFill>
              <a:schemeClr val="accent1">
                <a:lumMod val="20000"/>
                <a:lumOff val="80000"/>
              </a:schemeClr>
            </a:solidFill>
          </a:ln>
        </p:spPr>
        <p:txBody>
          <a:bodyPr wrap="square" rtlCol="0" anchor="ctr" anchorCtr="1">
            <a:spAutoFit/>
          </a:bodyPr>
          <a:lstStyle/>
          <a:p>
            <a:r>
              <a:rPr lang="zh-CN" altLang="en-US" dirty="0"/>
              <a:t>智科</a:t>
            </a:r>
            <a:r>
              <a:rPr lang="en-US" altLang="zh-CN" dirty="0"/>
              <a:t>1901      </a:t>
            </a:r>
            <a:r>
              <a:rPr lang="zh-CN" altLang="en-US" dirty="0"/>
              <a:t>啊对对对队</a:t>
            </a:r>
            <a:endParaRPr lang="en-US" altLang="zh-CN" dirty="0"/>
          </a:p>
          <a:p>
            <a:r>
              <a:rPr lang="zh-CN" altLang="en-US" dirty="0"/>
              <a:t>张瑞龙 陈沁霄 董宇辰 黄赞青 周思</a:t>
            </a:r>
          </a:p>
        </p:txBody>
      </p:sp>
    </p:spTree>
    <p:extLst>
      <p:ext uri="{BB962C8B-B14F-4D97-AF65-F5344CB8AC3E}">
        <p14:creationId xmlns:p14="http://schemas.microsoft.com/office/powerpoint/2010/main" val="8978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7748" y="404664"/>
            <a:ext cx="9073008" cy="634752"/>
          </a:xfrm>
        </p:spPr>
        <p:txBody>
          <a:bodyPr rtlCol="0"/>
          <a:lstStyle/>
          <a:p>
            <a:pPr rtl="0"/>
            <a:r>
              <a:rPr lang="zh-CN" altLang="en-US" dirty="0"/>
              <a:t>项目流程图</a:t>
            </a:r>
            <a:endParaRPr lang="zh-CN" altLang="en-US" dirty="0">
              <a:latin typeface="Microsoft YaHei UI" panose="020B0503020204020204" pitchFamily="34" charset="-122"/>
              <a:ea typeface="Microsoft YaHei UI" panose="020B0503020204020204" pitchFamily="34" charset="-122"/>
            </a:endParaRPr>
          </a:p>
        </p:txBody>
      </p:sp>
      <p:pic>
        <p:nvPicPr>
          <p:cNvPr id="7" name="图片 6">
            <a:extLst>
              <a:ext uri="{FF2B5EF4-FFF2-40B4-BE49-F238E27FC236}">
                <a16:creationId xmlns:a16="http://schemas.microsoft.com/office/drawing/2014/main" id="{5D022956-8298-2913-DC7A-D374F7ECA756}"/>
              </a:ext>
            </a:extLst>
          </p:cNvPr>
          <p:cNvPicPr>
            <a:picLocks noChangeAspect="1"/>
          </p:cNvPicPr>
          <p:nvPr/>
        </p:nvPicPr>
        <p:blipFill>
          <a:blip r:embed="rId3"/>
          <a:stretch>
            <a:fillRect/>
          </a:stretch>
        </p:blipFill>
        <p:spPr>
          <a:xfrm>
            <a:off x="76969" y="1019166"/>
            <a:ext cx="12111855" cy="5362162"/>
          </a:xfrm>
          <a:prstGeom prst="rect">
            <a:avLst/>
          </a:prstGeom>
        </p:spPr>
      </p:pic>
    </p:spTree>
    <p:extLst>
      <p:ext uri="{BB962C8B-B14F-4D97-AF65-F5344CB8AC3E}">
        <p14:creationId xmlns:p14="http://schemas.microsoft.com/office/powerpoint/2010/main" val="125586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332656"/>
            <a:ext cx="9143538" cy="695672"/>
          </a:xfrm>
        </p:spPr>
        <p:txBody>
          <a:bodyPr rtlCol="0"/>
          <a:lstStyle/>
          <a:p>
            <a:pPr rtl="0"/>
            <a:r>
              <a:rPr lang="zh-CN" altLang="en-US" dirty="0">
                <a:latin typeface="Microsoft YaHei UI" panose="020B0503020204020204" pitchFamily="34" charset="-122"/>
                <a:ea typeface="Microsoft YaHei UI" panose="020B0503020204020204" pitchFamily="34" charset="-122"/>
              </a:rPr>
              <a:t>一、登录注册模块</a:t>
            </a:r>
          </a:p>
        </p:txBody>
      </p:sp>
      <p:sp>
        <p:nvSpPr>
          <p:cNvPr id="2" name="内容占位符 1"/>
          <p:cNvSpPr>
            <a:spLocks noGrp="1"/>
          </p:cNvSpPr>
          <p:nvPr>
            <p:ph idx="1"/>
          </p:nvPr>
        </p:nvSpPr>
        <p:spPr>
          <a:xfrm>
            <a:off x="837828" y="2420888"/>
            <a:ext cx="9721080" cy="3096343"/>
          </a:xfrm>
        </p:spPr>
        <p:txBody>
          <a:bodyPr rtlCol="0"/>
          <a:lstStyle/>
          <a:p>
            <a:pPr marL="0" indent="0" rtl="0">
              <a:buNone/>
            </a:pPr>
            <a:r>
              <a:rPr lang="zh-CN" altLang="en-US" dirty="0">
                <a:latin typeface="Microsoft YaHei UI" panose="020B0503020204020204" pitchFamily="34" charset="-122"/>
                <a:ea typeface="Microsoft YaHei UI" panose="020B0503020204020204" pitchFamily="34" charset="-122"/>
              </a:rPr>
              <a:t>用户首次进入网站须先注册账号后才能登录进入网站，在注册页面输入自己的账号，密码和邮箱后即可注册，注册成功后前往登录页面，若账号或密码输入错误，则会登录失败，登录成功后进入网站首页，默认为个人书架。</a:t>
            </a:r>
          </a:p>
        </p:txBody>
      </p:sp>
    </p:spTree>
    <p:extLst>
      <p:ext uri="{BB962C8B-B14F-4D97-AF65-F5344CB8AC3E}">
        <p14:creationId xmlns:p14="http://schemas.microsoft.com/office/powerpoint/2010/main" val="322424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FC97D14-D4FD-A168-8DA0-13BDA5B60E06}"/>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258414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C0FBB93-5A44-2559-F891-C469BB739EEE}"/>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209732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96CECB7-4014-4A8B-6123-34C3F3C910F8}"/>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170199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D4D2B21-96F7-9F16-87FF-51E1A343198B}"/>
              </a:ext>
            </a:extLst>
          </p:cNvPr>
          <p:cNvPicPr>
            <a:picLocks noChangeAspect="1"/>
          </p:cNvPicPr>
          <p:nvPr/>
        </p:nvPicPr>
        <p:blipFill>
          <a:blip r:embed="rId2"/>
          <a:stretch>
            <a:fillRect/>
          </a:stretch>
        </p:blipFill>
        <p:spPr>
          <a:xfrm>
            <a:off x="0" y="159601"/>
            <a:ext cx="12188825" cy="6538797"/>
          </a:xfrm>
          <a:prstGeom prst="rect">
            <a:avLst/>
          </a:prstGeom>
        </p:spPr>
      </p:pic>
    </p:spTree>
    <p:extLst>
      <p:ext uri="{BB962C8B-B14F-4D97-AF65-F5344CB8AC3E}">
        <p14:creationId xmlns:p14="http://schemas.microsoft.com/office/powerpoint/2010/main" val="420574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项目规划概述演示文稿">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26713158_TF03460544" id="{B24DCBDB-C8ED-4276-9079-A25B174C7891}" vid="{E84EC321-3E0D-445D-B61A-0F9F92B7DE56}"/>
    </a:ext>
  </a:extLst>
</a:theme>
</file>

<file path=ppt/theme/theme2.xml><?xml version="1.0" encoding="utf-8"?>
<a:theme xmlns:a="http://schemas.openxmlformats.org/drawingml/2006/main" name="Office 主题">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业务项目规划概述演示文稿</Template>
  <TotalTime>156</TotalTime>
  <Words>763</Words>
  <Application>Microsoft Office PowerPoint</Application>
  <PresentationFormat>自定义</PresentationFormat>
  <Paragraphs>43</Paragraphs>
  <Slides>36</Slides>
  <Notes>11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Microsoft YaHei UI</vt:lpstr>
      <vt:lpstr>宋体</vt:lpstr>
      <vt:lpstr>Arial</vt:lpstr>
      <vt:lpstr>Calibri</vt:lpstr>
      <vt:lpstr>Wingdings</vt:lpstr>
      <vt:lpstr>项目规划概述演示文稿</vt:lpstr>
      <vt:lpstr>智能小说助手：小骨</vt:lpstr>
      <vt:lpstr>主要功能</vt:lpstr>
      <vt:lpstr>项目简介</vt:lpstr>
      <vt:lpstr>项目流程图</vt:lpstr>
      <vt:lpstr>一、登录注册模块</vt:lpstr>
      <vt:lpstr>PowerPoint 演示文稿</vt:lpstr>
      <vt:lpstr>PowerPoint 演示文稿</vt:lpstr>
      <vt:lpstr>PowerPoint 演示文稿</vt:lpstr>
      <vt:lpstr>PowerPoint 演示文稿</vt:lpstr>
      <vt:lpstr>二、首页</vt:lpstr>
      <vt:lpstr>PowerPoint 演示文稿</vt:lpstr>
      <vt:lpstr>PowerPoint 演示文稿</vt:lpstr>
      <vt:lpstr>PowerPoint 演示文稿</vt:lpstr>
      <vt:lpstr>三、书城模块</vt:lpstr>
      <vt:lpstr>PowerPoint 演示文稿</vt:lpstr>
      <vt:lpstr>PowerPoint 演示文稿</vt:lpstr>
      <vt:lpstr>PowerPoint 演示文稿</vt:lpstr>
      <vt:lpstr>PowerPoint 演示文稿</vt:lpstr>
      <vt:lpstr>PowerPoint 演示文稿</vt:lpstr>
      <vt:lpstr>四、AI助手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五、个人中心</vt:lpstr>
      <vt:lpstr>PowerPoint 演示文稿</vt:lpstr>
      <vt:lpstr>六、其他模块</vt:lpstr>
      <vt:lpstr>结束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智能小说助手：小骨</dc:title>
  <dc:creator>陈 沁霄</dc:creator>
  <cp:lastModifiedBy>陈 沁霄</cp:lastModifiedBy>
  <cp:revision>1</cp:revision>
  <dcterms:created xsi:type="dcterms:W3CDTF">2022-05-20T06:27:56Z</dcterms:created>
  <dcterms:modified xsi:type="dcterms:W3CDTF">2022-05-20T09:04:46Z</dcterms:modified>
</cp:coreProperties>
</file>